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89" r:id="rId3"/>
    <p:sldId id="257" r:id="rId4"/>
    <p:sldId id="324" r:id="rId5"/>
    <p:sldId id="322" r:id="rId6"/>
    <p:sldId id="261" r:id="rId7"/>
    <p:sldId id="260" r:id="rId8"/>
    <p:sldId id="321" r:id="rId9"/>
    <p:sldId id="263" r:id="rId10"/>
    <p:sldId id="326" r:id="rId11"/>
    <p:sldId id="325" r:id="rId12"/>
    <p:sldId id="262" r:id="rId13"/>
    <p:sldId id="323" r:id="rId14"/>
    <p:sldId id="264" r:id="rId15"/>
    <p:sldId id="259" r:id="rId16"/>
    <p:sldId id="265" r:id="rId17"/>
    <p:sldId id="268" r:id="rId18"/>
    <p:sldId id="270" r:id="rId19"/>
    <p:sldId id="267" r:id="rId20"/>
    <p:sldId id="266" r:id="rId21"/>
    <p:sldId id="271" r:id="rId22"/>
    <p:sldId id="269" r:id="rId23"/>
    <p:sldId id="277" r:id="rId24"/>
    <p:sldId id="274" r:id="rId25"/>
    <p:sldId id="258" r:id="rId26"/>
    <p:sldId id="273" r:id="rId27"/>
    <p:sldId id="276" r:id="rId28"/>
    <p:sldId id="275" r:id="rId29"/>
    <p:sldId id="294" r:id="rId30"/>
    <p:sldId id="343" r:id="rId31"/>
    <p:sldId id="342" r:id="rId32"/>
    <p:sldId id="317" r:id="rId33"/>
    <p:sldId id="319" r:id="rId34"/>
    <p:sldId id="296" r:id="rId35"/>
    <p:sldId id="291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297" r:id="rId47"/>
    <p:sldId id="295" r:id="rId48"/>
    <p:sldId id="298" r:id="rId49"/>
    <p:sldId id="290" r:id="rId50"/>
    <p:sldId id="299" r:id="rId51"/>
    <p:sldId id="278" r:id="rId52"/>
    <p:sldId id="281" r:id="rId53"/>
    <p:sldId id="327" r:id="rId54"/>
    <p:sldId id="329" r:id="rId55"/>
    <p:sldId id="284" r:id="rId56"/>
    <p:sldId id="331" r:id="rId57"/>
    <p:sldId id="334" r:id="rId58"/>
    <p:sldId id="332" r:id="rId59"/>
    <p:sldId id="285" r:id="rId60"/>
    <p:sldId id="333" r:id="rId61"/>
    <p:sldId id="280" r:id="rId62"/>
    <p:sldId id="283" r:id="rId63"/>
    <p:sldId id="330" r:id="rId64"/>
    <p:sldId id="282" r:id="rId65"/>
    <p:sldId id="328" r:id="rId66"/>
    <p:sldId id="279" r:id="rId67"/>
    <p:sldId id="288" r:id="rId68"/>
    <p:sldId id="287" r:id="rId69"/>
    <p:sldId id="286" r:id="rId70"/>
    <p:sldId id="320" r:id="rId71"/>
    <p:sldId id="293" r:id="rId72"/>
    <p:sldId id="341" r:id="rId73"/>
    <p:sldId id="292" r:id="rId74"/>
    <p:sldId id="336" r:id="rId75"/>
    <p:sldId id="335" r:id="rId76"/>
    <p:sldId id="346" r:id="rId77"/>
    <p:sldId id="350" r:id="rId78"/>
    <p:sldId id="344" r:id="rId79"/>
    <p:sldId id="349" r:id="rId80"/>
    <p:sldId id="348" r:id="rId81"/>
    <p:sldId id="315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hristmas Game Night Intro" id="{881E12A5-D92C-401A-9071-0CD15E990D51}">
          <p14:sldIdLst>
            <p14:sldId id="256"/>
            <p14:sldId id="289"/>
          </p14:sldIdLst>
        </p14:section>
        <p14:section name="Christmas Categories" id="{139360D9-BAA1-4662-9E94-F9D0DA97E02D}">
          <p14:sldIdLst>
            <p14:sldId id="257"/>
            <p14:sldId id="324"/>
            <p14:sldId id="322"/>
            <p14:sldId id="261"/>
            <p14:sldId id="260"/>
            <p14:sldId id="321"/>
            <p14:sldId id="263"/>
            <p14:sldId id="326"/>
            <p14:sldId id="325"/>
            <p14:sldId id="262"/>
            <p14:sldId id="323"/>
            <p14:sldId id="264"/>
            <p14:sldId id="259"/>
            <p14:sldId id="265"/>
            <p14:sldId id="268"/>
            <p14:sldId id="270"/>
            <p14:sldId id="267"/>
            <p14:sldId id="266"/>
            <p14:sldId id="271"/>
            <p14:sldId id="269"/>
            <p14:sldId id="277"/>
            <p14:sldId id="274"/>
            <p14:sldId id="258"/>
            <p14:sldId id="273"/>
            <p14:sldId id="276"/>
            <p14:sldId id="275"/>
            <p14:sldId id="294"/>
          </p14:sldIdLst>
        </p14:section>
        <p14:section name="Snowball Blowout" id="{9BFD81C3-46DF-49ED-95E9-2DB830A84018}">
          <p14:sldIdLst>
            <p14:sldId id="343"/>
            <p14:sldId id="342"/>
          </p14:sldIdLst>
        </p14:section>
        <p14:section name="Roll a Snowman" id="{4A76F621-5AEB-4360-81F1-CFFC083C5F65}">
          <p14:sldIdLst>
            <p14:sldId id="317"/>
            <p14:sldId id="319"/>
            <p14:sldId id="296"/>
          </p14:sldIdLst>
        </p14:section>
        <p14:section name="Candy Clues" id="{5C4E0247-4AA4-4DB4-9BBD-E6A87A941A78}">
          <p14:sldIdLst>
            <p14:sldId id="291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297"/>
          </p14:sldIdLst>
        </p14:section>
        <p14:section name="Deck the Halls" id="{2D70D215-A694-4BBD-BADD-B79CDC8B4E0E}">
          <p14:sldIdLst>
            <p14:sldId id="295"/>
            <p14:sldId id="298"/>
          </p14:sldIdLst>
        </p14:section>
        <p14:section name="Christmas Carol Charades" id="{8FD0D90F-9F32-4BD9-95FF-6BF8E7476FE3}">
          <p14:sldIdLst>
            <p14:sldId id="290"/>
            <p14:sldId id="299"/>
          </p14:sldIdLst>
        </p14:section>
        <p14:section name="Christmas Phrase Unscramble" id="{50D74D29-9AD8-409F-9E60-83F423367083}">
          <p14:sldIdLst>
            <p14:sldId id="278"/>
            <p14:sldId id="281"/>
            <p14:sldId id="327"/>
            <p14:sldId id="329"/>
            <p14:sldId id="284"/>
            <p14:sldId id="331"/>
            <p14:sldId id="334"/>
            <p14:sldId id="332"/>
            <p14:sldId id="285"/>
            <p14:sldId id="333"/>
            <p14:sldId id="280"/>
            <p14:sldId id="283"/>
            <p14:sldId id="330"/>
            <p14:sldId id="282"/>
            <p14:sldId id="328"/>
            <p14:sldId id="279"/>
            <p14:sldId id="288"/>
            <p14:sldId id="287"/>
            <p14:sldId id="286"/>
            <p14:sldId id="320"/>
          </p14:sldIdLst>
        </p14:section>
        <p14:section name="Stocking Stuffers" id="{FA662964-A182-499B-ABA0-8D6DF42E8DBD}">
          <p14:sldIdLst>
            <p14:sldId id="293"/>
            <p14:sldId id="341"/>
          </p14:sldIdLst>
        </p14:section>
        <p14:section name="Christmas Timeline" id="{E8D4D9EC-2B57-4D7B-ADEE-8B24AA03745C}">
          <p14:sldIdLst>
            <p14:sldId id="292"/>
            <p14:sldId id="336"/>
            <p14:sldId id="335"/>
          </p14:sldIdLst>
        </p14:section>
        <p14:section name="Crack the Carol Code" id="{E0C8C80F-C70F-4C77-95B1-0F671DBAC552}">
          <p14:sldIdLst>
            <p14:sldId id="346"/>
            <p14:sldId id="350"/>
            <p14:sldId id="344"/>
          </p14:sldIdLst>
        </p14:section>
        <p14:section name="Defend Christmas" id="{A36F11A1-BA7F-41A8-A206-F8E543E152F8}">
          <p14:sldIdLst>
            <p14:sldId id="349"/>
            <p14:sldId id="348"/>
          </p14:sldIdLst>
        </p14:section>
        <p14:section name="Finale" id="{CBADE321-E2B5-4FB1-91FB-0C3335F357F9}">
          <p14:sldIdLst>
            <p14:sldId id="3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59" autoAdjust="0"/>
    <p:restoredTop sz="94660" autoAdjust="0"/>
  </p:normalViewPr>
  <p:slideViewPr>
    <p:cSldViewPr snapToGrid="0">
      <p:cViewPr varScale="1">
        <p:scale>
          <a:sx n="92" d="100"/>
          <a:sy n="92" d="100"/>
        </p:scale>
        <p:origin x="624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043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34CE6DB-586D-4BED-9462-79425F51B8E4}" type="datetimeFigureOut">
              <a:rPr lang="en-US" smtClean="0"/>
              <a:pPr/>
              <a:t>12/23/2018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F0BC153-3C71-42EA-AE0D-3754A1B6B7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85412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E6DB-586D-4BED-9462-79425F51B8E4}" type="datetimeFigureOut">
              <a:rPr lang="en-US" smtClean="0"/>
              <a:pPr/>
              <a:t>12/23/2018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C153-3C71-42EA-AE0D-3754A1B6B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98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E6DB-586D-4BED-9462-79425F51B8E4}" type="datetimeFigureOut">
              <a:rPr lang="en-US" smtClean="0"/>
              <a:pPr/>
              <a:t>12/23/2018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C153-3C71-42EA-AE0D-3754A1B6B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57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E6DB-586D-4BED-9462-79425F51B8E4}" type="datetimeFigureOut">
              <a:rPr lang="en-US" smtClean="0"/>
              <a:pPr/>
              <a:t>12/23/2018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C153-3C71-42EA-AE0D-3754A1B6B7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2301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E6DB-586D-4BED-9462-79425F51B8E4}" type="datetimeFigureOut">
              <a:rPr lang="en-US" smtClean="0"/>
              <a:pPr/>
              <a:t>12/23/2018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C153-3C71-42EA-AE0D-3754A1B6B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17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E6DB-586D-4BED-9462-79425F51B8E4}" type="datetimeFigureOut">
              <a:rPr lang="en-US" smtClean="0"/>
              <a:pPr/>
              <a:t>12/23/2018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C153-3C71-42EA-AE0D-3754A1B6B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92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E6DB-586D-4BED-9462-79425F51B8E4}" type="datetimeFigureOut">
              <a:rPr lang="en-US" smtClean="0"/>
              <a:pPr/>
              <a:t>12/23/2018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C153-3C71-42EA-AE0D-3754A1B6B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64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E6DB-586D-4BED-9462-79425F51B8E4}" type="datetimeFigureOut">
              <a:rPr lang="en-US" smtClean="0"/>
              <a:pPr/>
              <a:t>12/23/2018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C153-3C71-42EA-AE0D-3754A1B6B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11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E6DB-586D-4BED-9462-79425F51B8E4}" type="datetimeFigureOut">
              <a:rPr lang="en-US" smtClean="0"/>
              <a:pPr/>
              <a:t>12/23/2018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C153-3C71-42EA-AE0D-3754A1B6B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07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E6DB-586D-4BED-9462-79425F51B8E4}" type="datetimeFigureOut">
              <a:rPr lang="en-US" smtClean="0"/>
              <a:pPr/>
              <a:t>12/23/2018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C153-3C71-42EA-AE0D-3754A1B6B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55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E6DB-586D-4BED-9462-79425F51B8E4}" type="datetimeFigureOut">
              <a:rPr lang="en-US" smtClean="0"/>
              <a:pPr/>
              <a:t>12/23/2018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C153-3C71-42EA-AE0D-3754A1B6B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E6DB-586D-4BED-9462-79425F51B8E4}" type="datetimeFigureOut">
              <a:rPr lang="en-US" smtClean="0"/>
              <a:pPr/>
              <a:t>12/23/2018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C153-3C71-42EA-AE0D-3754A1B6B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5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E6DB-586D-4BED-9462-79425F51B8E4}" type="datetimeFigureOut">
              <a:rPr lang="en-US" smtClean="0"/>
              <a:pPr/>
              <a:t>12/23/2018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C153-3C71-42EA-AE0D-3754A1B6B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76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E6DB-586D-4BED-9462-79425F51B8E4}" type="datetimeFigureOut">
              <a:rPr lang="en-US" smtClean="0"/>
              <a:pPr/>
              <a:t>12/23/2018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C153-3C71-42EA-AE0D-3754A1B6B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45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E6DB-586D-4BED-9462-79425F51B8E4}" type="datetimeFigureOut">
              <a:rPr lang="en-US" smtClean="0"/>
              <a:pPr/>
              <a:t>12/23/2018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C153-3C71-42EA-AE0D-3754A1B6B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95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E6DB-586D-4BED-9462-79425F51B8E4}" type="datetimeFigureOut">
              <a:rPr lang="en-US" smtClean="0"/>
              <a:pPr/>
              <a:t>12/23/2018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C153-3C71-42EA-AE0D-3754A1B6B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9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E6DB-586D-4BED-9462-79425F51B8E4}" type="datetimeFigureOut">
              <a:rPr lang="en-US" smtClean="0"/>
              <a:pPr/>
              <a:t>12/23/2018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C153-3C71-42EA-AE0D-3754A1B6B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79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34CE6DB-586D-4BED-9462-79425F51B8E4}" type="datetimeFigureOut">
              <a:rPr lang="en-US" smtClean="0"/>
              <a:pPr/>
              <a:t>12/23/2018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F0BC153-3C71-42EA-AE0D-3754A1B6B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2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43184" y="1014698"/>
            <a:ext cx="10409339" cy="2766528"/>
          </a:xfrm>
        </p:spPr>
        <p:txBody>
          <a:bodyPr>
            <a:normAutofit/>
          </a:bodyPr>
          <a:lstStyle/>
          <a:p>
            <a:pPr algn="ctr"/>
            <a:r>
              <a:rPr lang="en-US" smtClean="0">
                <a:solidFill>
                  <a:srgbClr val="C00000"/>
                </a:solidFill>
                <a:latin typeface="Baskerville Old Face" pitchFamily="18" charset="0"/>
                <a:cs typeface="FrankRuehl" pitchFamily="34" charset="-79"/>
              </a:rPr>
              <a:t>Christmas</a:t>
            </a:r>
            <a:r>
              <a:rPr lang="en-US" smtClean="0">
                <a:solidFill>
                  <a:srgbClr val="C00000"/>
                </a:solidFill>
                <a:latin typeface="Baskerville Old Face" pitchFamily="18" charset="0"/>
              </a:rPr>
              <a:t> Game Night</a:t>
            </a:r>
            <a:endParaRPr lang="en-US">
              <a:solidFill>
                <a:srgbClr val="C00000"/>
              </a:solidFill>
              <a:latin typeface="Baskerville Old Face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5" y="2622111"/>
            <a:ext cx="3606007" cy="329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57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9431" y="1949115"/>
            <a:ext cx="7465749" cy="2913060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Christmas 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or Winter animals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47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927" y="818147"/>
            <a:ext cx="10394707" cy="4283242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Live-action Christmas movies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17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410648"/>
            <a:ext cx="10394707" cy="319348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People from the nativity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94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7557" y="553454"/>
            <a:ext cx="7465749" cy="4525290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Ways to Wrap a Gift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35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4" y="2420815"/>
            <a:ext cx="10394707" cy="319348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Things you </a:t>
            </a:r>
            <a:br>
              <a:rPr lang="en-US" sz="9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put on a gingerbread house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92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355" y="1670538"/>
            <a:ext cx="10394707" cy="319348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Christmas things that </a:t>
            </a:r>
            <a:br>
              <a:rPr lang="en-US" sz="9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are red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86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247" y="2467708"/>
            <a:ext cx="10394707" cy="319348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Parts of the </a:t>
            </a:r>
            <a:br>
              <a:rPr lang="en-US" sz="9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“12 days of Christmas” song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9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23" y="1537321"/>
            <a:ext cx="11459307" cy="319348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songs about snow or cold weather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7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463" y="1670538"/>
            <a:ext cx="10394707" cy="319348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Kinds of Christmas candy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00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2" y="1553307"/>
            <a:ext cx="10394707" cy="319348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Things you tell 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anta Claus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14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smtClean="0">
                <a:latin typeface="Baskerville Old Face" pitchFamily="18" charset="0"/>
              </a:rPr>
              <a:t>Welcome to Christmas game night!</a:t>
            </a:r>
            <a:endParaRPr lang="en-US" sz="600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50539" y="4748106"/>
            <a:ext cx="8667403" cy="75028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Games, commence!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1" y="2190750"/>
            <a:ext cx="103968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Divide into 2 teams.</a:t>
            </a:r>
          </a:p>
          <a:p>
            <a:pPr algn="ctr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We will play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games. </a:t>
            </a:r>
          </a:p>
          <a:p>
            <a:pPr algn="ctr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You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will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earn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points based on your brilliant Christmas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knowledge, your quick wit and physical endurance, and your ability to maintain elfish Christmas cheer in the face of utter destruction.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Best of luck to you.</a:t>
            </a:r>
          </a:p>
          <a:p>
            <a:pPr algn="ctr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Whichever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team earns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most points wins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19130"/>
            <a:ext cx="10394707" cy="4800600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Animated Christmas movies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31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600200"/>
            <a:ext cx="10394707" cy="31934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Things you </a:t>
            </a:r>
            <a:br>
              <a:rPr lang="en-US" sz="9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put on a Christmas tree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3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139" y="1623646"/>
            <a:ext cx="10394707" cy="319348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Christmas things that are green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6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247" y="1506416"/>
            <a:ext cx="10394707" cy="319348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Things </a:t>
            </a:r>
            <a:br>
              <a:rPr lang="en-US" sz="9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anta 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laus tells you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55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694" y="1670539"/>
            <a:ext cx="10394707" cy="319348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Kinds of Christmas decorations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40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079" y="820082"/>
            <a:ext cx="10394707" cy="319348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songs about Santa 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laus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3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529862"/>
            <a:ext cx="10394707" cy="319348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Names of 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anta’s reindeer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82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0379" y="1215190"/>
            <a:ext cx="6989771" cy="3193487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Winter </a:t>
            </a:r>
            <a:br>
              <a:rPr lang="en-US" sz="9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sports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15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92" y="756139"/>
            <a:ext cx="10394707" cy="3193487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Christmas hymns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97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yamahahometheatre.org/wp-content/uploads/2013/11/santa-face-clip-artchristmas-clipart-image---a-santa-claus-face-duuenhm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13430" y="1039093"/>
            <a:ext cx="2258290" cy="225829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447" y="1039093"/>
            <a:ext cx="7138553" cy="17387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latin typeface="Baskerville Old Face" pitchFamily="18" charset="0"/>
              </a:rPr>
              <a:t>Game 1: Christmas Categories</a:t>
            </a:r>
            <a:endParaRPr lang="en-US" sz="6000" dirty="0">
              <a:latin typeface="Baskerville Old Face" pitchFamily="18" charset="0"/>
            </a:endParaRPr>
          </a:p>
        </p:txBody>
      </p:sp>
      <p:pic>
        <p:nvPicPr>
          <p:cNvPr id="47108" name="Picture 4" descr="http://www.calautomuseum.org/wp-content/uploads/2013/11/christmas-tre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77490"/>
            <a:ext cx="2327564" cy="290945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327564" y="3124200"/>
            <a:ext cx="91024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otate players. </a:t>
            </a:r>
          </a:p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minute turns.</a:t>
            </a:r>
          </a:p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categories = 1 point each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93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46" y="586781"/>
            <a:ext cx="10396882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latin typeface="Baskerville Old Face" pitchFamily="18" charset="0"/>
              </a:rPr>
              <a:t>Game 2: Snowball Blowout</a:t>
            </a:r>
            <a:endParaRPr lang="en-US" sz="6000" dirty="0">
              <a:latin typeface="Baskerville Old Face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87" t="26842" r="9996" b="11669"/>
          <a:stretch/>
        </p:blipFill>
        <p:spPr>
          <a:xfrm>
            <a:off x="8208812" y="2207339"/>
            <a:ext cx="3221188" cy="2435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0212" y="2024495"/>
            <a:ext cx="7848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touching any snowball with any part of your body.</a:t>
            </a:r>
          </a:p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Timer: 2 minutes.</a:t>
            </a:r>
          </a:p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points per successful snowball.</a:t>
            </a:r>
          </a:p>
        </p:txBody>
      </p:sp>
    </p:spTree>
    <p:extLst>
      <p:ext uri="{BB962C8B-B14F-4D97-AF65-F5344CB8AC3E}">
        <p14:creationId xmlns:p14="http://schemas.microsoft.com/office/powerpoint/2010/main" val="110887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62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lipartlord.com/wp-content/uploads/2013/12/snowman2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7332" y="770021"/>
            <a:ext cx="4995051" cy="596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338" y="331872"/>
            <a:ext cx="6404167" cy="2383926"/>
          </a:xfrm>
        </p:spPr>
        <p:txBody>
          <a:bodyPr/>
          <a:lstStyle/>
          <a:p>
            <a:pPr algn="ctr"/>
            <a:r>
              <a:rPr lang="en-US" dirty="0" smtClean="0">
                <a:latin typeface="Baskerville Old Face" pitchFamily="18" charset="0"/>
                <a:cs typeface="Times New Roman" pitchFamily="18" charset="0"/>
              </a:rPr>
              <a:t>Game 3: Roll A Snowman </a:t>
            </a:r>
            <a:endParaRPr lang="en-US" dirty="0">
              <a:latin typeface="Baskerville Old Face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20338" y="2630521"/>
            <a:ext cx="72961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Teams, collect a paper, pencil, and dice.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Timer: 30 seconds.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team to complete their snowman = 3 points…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.25 points per completed snowman item.</a:t>
            </a:r>
          </a:p>
        </p:txBody>
      </p:sp>
    </p:spTree>
    <p:extLst>
      <p:ext uri="{BB962C8B-B14F-4D97-AF65-F5344CB8AC3E}">
        <p14:creationId xmlns:p14="http://schemas.microsoft.com/office/powerpoint/2010/main" val="66713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454442" cy="115196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Baskerville Old Face" panose="02020602080505020303" pitchFamily="18" charset="0"/>
              </a:rPr>
              <a:t>Roll: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pic>
        <p:nvPicPr>
          <p:cNvPr id="3074" name="Picture 2" descr="http://pixabay.com/static/uploads/photo/2012/04/10/22/53/dice-26772_6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5056" y="1738313"/>
            <a:ext cx="6096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681663" y="575982"/>
            <a:ext cx="15881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692860" y="1714971"/>
            <a:ext cx="15881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681660" y="5853834"/>
            <a:ext cx="15881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692860" y="2797813"/>
            <a:ext cx="15881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692860" y="3784403"/>
            <a:ext cx="15881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81660" y="4795056"/>
            <a:ext cx="15881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78905" y="214313"/>
            <a:ext cx="3898232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Draw a hat</a:t>
            </a:r>
          </a:p>
          <a:p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Draw a head</a:t>
            </a:r>
          </a:p>
          <a:p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Draw a middle body</a:t>
            </a:r>
          </a:p>
          <a:p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Draw a bottom body</a:t>
            </a:r>
          </a:p>
          <a:p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Draw a face</a:t>
            </a:r>
          </a:p>
          <a:p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Draw stick arms</a:t>
            </a:r>
          </a:p>
        </p:txBody>
      </p:sp>
    </p:spTree>
    <p:extLst>
      <p:ext uri="{BB962C8B-B14F-4D97-AF65-F5344CB8AC3E}">
        <p14:creationId xmlns:p14="http://schemas.microsoft.com/office/powerpoint/2010/main" val="191014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rainbow-montessori-school.co.uk/wp-content/uploads/2013/12/candycane-color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 flipH="1">
            <a:off x="8516203" y="2540759"/>
            <a:ext cx="3004782" cy="2879678"/>
          </a:xfrm>
          <a:prstGeom prst="rect">
            <a:avLst/>
          </a:prstGeom>
          <a:noFill/>
        </p:spPr>
      </p:pic>
      <p:pic>
        <p:nvPicPr>
          <p:cNvPr id="24578" name="Picture 2" descr="http://rainbow-montessori-school.co.uk/wp-content/uploads/2013/12/candycane-color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8364"/>
            <a:ext cx="2893738" cy="287967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092" y="1724891"/>
            <a:ext cx="10396882" cy="1151965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Baskerville Old Face" pitchFamily="18" charset="0"/>
              </a:rPr>
              <a:t>Game 4: Candy Clues</a:t>
            </a:r>
            <a:endParaRPr lang="en-US" dirty="0">
              <a:latin typeface="Baskerville Old Fac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992" y="3098042"/>
            <a:ext cx="71714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Teams will offer 1 player, who gets 1 guess, per round. Wrong answers will pass the play to the other team for a steal.</a:t>
            </a: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points per correct answer.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>
            <a:biLevel thresh="25000"/>
          </a:blip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852382" y="4940490"/>
            <a:ext cx="6646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Baskerville Old Face" pitchFamily="18" charset="0"/>
                <a:cs typeface="Times New Roman" pitchFamily="18" charset="0"/>
              </a:rPr>
              <a:t>Kitkat</a:t>
            </a:r>
            <a:endParaRPr lang="en-US" sz="4000" dirty="0">
              <a:latin typeface="Baskerville Old Fac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>
            <a:biLevel thresh="25000"/>
          </a:blip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729552" y="4039738"/>
            <a:ext cx="6646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askerville Old Face" pitchFamily="18" charset="0"/>
                <a:cs typeface="Times New Roman" pitchFamily="18" charset="0"/>
              </a:rPr>
              <a:t>Hershey’s Cookies and Cream</a:t>
            </a:r>
            <a:endParaRPr lang="en-US" sz="4000" dirty="0">
              <a:latin typeface="Baskerville Old Fac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>
            <a:biLevel thresh="25000"/>
          </a:blip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838734" y="5254388"/>
            <a:ext cx="6646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askerville Old Face" pitchFamily="18" charset="0"/>
                <a:cs typeface="Times New Roman" pitchFamily="18" charset="0"/>
              </a:rPr>
              <a:t>Almond Joy</a:t>
            </a:r>
            <a:endParaRPr lang="en-US" sz="4000" dirty="0">
              <a:latin typeface="Baskerville Old Fac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>
            <a:biLevel thresh="25000"/>
          </a:blip>
          <a:srcRect/>
          <a:stretch>
            <a:fillRect/>
          </a:stretch>
        </p:blipFill>
        <p:spPr bwMode="auto">
          <a:xfrm>
            <a:off x="0" y="-791571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593074" y="4940489"/>
            <a:ext cx="6646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askerville Old Face" pitchFamily="18" charset="0"/>
                <a:cs typeface="Times New Roman" pitchFamily="18" charset="0"/>
              </a:rPr>
              <a:t>Milky Way</a:t>
            </a:r>
            <a:endParaRPr lang="en-US" sz="4000" dirty="0">
              <a:latin typeface="Baskerville Old Fac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4853" y="631064"/>
            <a:ext cx="9390801" cy="2870356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Ghosts who visit Scrooge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80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biLevel thresh="25000"/>
          </a:blip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647665" y="4926841"/>
            <a:ext cx="6646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askerville Old Face" pitchFamily="18" charset="0"/>
                <a:cs typeface="Times New Roman" pitchFamily="18" charset="0"/>
              </a:rPr>
              <a:t>Twix</a:t>
            </a:r>
            <a:endParaRPr lang="en-US" sz="4000" dirty="0">
              <a:latin typeface="Baskerville Old Fac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>
            <a:biLevel thresh="25000"/>
          </a:blip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057099" y="4285396"/>
            <a:ext cx="6141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askerville Old Face" pitchFamily="18" charset="0"/>
                <a:cs typeface="Times New Roman" pitchFamily="18" charset="0"/>
              </a:rPr>
              <a:t>Crunch</a:t>
            </a:r>
            <a:endParaRPr lang="en-US" sz="4000" dirty="0">
              <a:latin typeface="Baskerville Old Fac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>
            <a:biLevel thresh="25000"/>
          </a:blip>
          <a:srcRect/>
          <a:stretch>
            <a:fillRect/>
          </a:stretch>
        </p:blipFill>
        <p:spPr bwMode="auto">
          <a:xfrm>
            <a:off x="0" y="-559559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449170" y="4571999"/>
            <a:ext cx="3152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askerville Old Face" pitchFamily="18" charset="0"/>
                <a:cs typeface="Times New Roman" pitchFamily="18" charset="0"/>
              </a:rPr>
              <a:t>3 Musketeers</a:t>
            </a:r>
            <a:endParaRPr lang="en-US" sz="4000" dirty="0">
              <a:latin typeface="Baskerville Old Fac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>
            <a:biLevel thresh="25000"/>
          </a:blip>
          <a:srcRect/>
          <a:stretch>
            <a:fillRect/>
          </a:stretch>
        </p:blipFill>
        <p:spPr bwMode="auto">
          <a:xfrm>
            <a:off x="0" y="-668741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299044" y="4421874"/>
            <a:ext cx="3152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askerville Old Face" pitchFamily="18" charset="0"/>
                <a:cs typeface="Times New Roman" pitchFamily="18" charset="0"/>
              </a:rPr>
              <a:t>100 Grand</a:t>
            </a:r>
            <a:endParaRPr lang="en-US" sz="4000" dirty="0">
              <a:latin typeface="Baskerville Old Fac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>
            <a:biLevel thresh="25000"/>
          </a:blip>
          <a:srcRect/>
          <a:stretch>
            <a:fillRect/>
          </a:stretch>
        </p:blipFill>
        <p:spPr bwMode="auto">
          <a:xfrm>
            <a:off x="0" y="-1719617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053384" y="4653886"/>
            <a:ext cx="4176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askerville Old Face" pitchFamily="18" charset="0"/>
                <a:cs typeface="Times New Roman" pitchFamily="18" charset="0"/>
              </a:rPr>
              <a:t>Snickers</a:t>
            </a:r>
            <a:endParaRPr lang="en-US" sz="4000" dirty="0">
              <a:latin typeface="Baskerville Old Fac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>
            <a:biLevel thresh="25000"/>
          </a:blip>
          <a:srcRect/>
          <a:stretch>
            <a:fillRect/>
          </a:stretch>
        </p:blipFill>
        <p:spPr bwMode="auto">
          <a:xfrm>
            <a:off x="0" y="-1173708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230806" y="5008727"/>
            <a:ext cx="3521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askerville Old Face" pitchFamily="18" charset="0"/>
                <a:cs typeface="Times New Roman" pitchFamily="18" charset="0"/>
              </a:rPr>
              <a:t>Baby Ruth</a:t>
            </a:r>
            <a:endParaRPr lang="en-US" sz="4000" dirty="0">
              <a:latin typeface="Baskerville Old Fac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wallpapersblue.com/wp-content/uploads/2013/12/christmas-ornament-clip-art-fezavkp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8853" y="287978"/>
            <a:ext cx="2400300" cy="56483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2900" y="585049"/>
            <a:ext cx="10396882" cy="1151965"/>
          </a:xfrm>
        </p:spPr>
        <p:txBody>
          <a:bodyPr/>
          <a:lstStyle/>
          <a:p>
            <a:pPr algn="ctr"/>
            <a:r>
              <a:rPr lang="en-US" dirty="0" smtClean="0">
                <a:latin typeface="Baskerville Old Face" pitchFamily="18" charset="0"/>
                <a:cs typeface="Times New Roman" pitchFamily="18" charset="0"/>
              </a:rPr>
              <a:t>Game 5: Deck the halls!</a:t>
            </a:r>
            <a:endParaRPr lang="en-US" dirty="0">
              <a:latin typeface="Baskerville Old Face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050" y="1737014"/>
            <a:ext cx="83248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Teams, choose 1 Stocking Holder.</a:t>
            </a:r>
          </a:p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Winning team = 5 points.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>
                <a:latin typeface="Baskerville Old Face" pitchFamily="18" charset="0"/>
              </a:rPr>
              <a:t>Game 6: Christmas carol charades</a:t>
            </a:r>
            <a:endParaRPr lang="en-US" dirty="0">
              <a:latin typeface="Baskerville Old Face" pitchFamily="18" charset="0"/>
            </a:endParaRPr>
          </a:p>
        </p:txBody>
      </p:sp>
      <p:pic>
        <p:nvPicPr>
          <p:cNvPr id="25602" name="Picture 2" descr="http://1.bp.blogspot.com/-v4nuq5DI7UE/UAkHNj1bU6I/AAAAAAAABoA/J_o8ZwGax9A/s1600/korea+music+clipartMUSIC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72955" y="1827075"/>
            <a:ext cx="3794078" cy="365555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24400" y="2377578"/>
            <a:ext cx="6153150" cy="2632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Rotate players.</a:t>
            </a:r>
          </a:p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minute turns.</a:t>
            </a:r>
          </a:p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points per correctly guessed carol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737" y="794085"/>
            <a:ext cx="8307959" cy="4212469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Types of winter clothing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9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152" y="1491018"/>
            <a:ext cx="10744199" cy="1151965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Baskerville Old Face" pitchFamily="18" charset="0"/>
              </a:rPr>
              <a:t>Game 7: Christmas Phrase </a:t>
            </a:r>
            <a:r>
              <a:rPr lang="en-US" dirty="0" err="1" smtClean="0">
                <a:latin typeface="Baskerville Old Face" pitchFamily="18" charset="0"/>
              </a:rPr>
              <a:t>UnScramble</a:t>
            </a:r>
            <a:endParaRPr lang="en-US" dirty="0">
              <a:latin typeface="Baskerville Old Fac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8701" y="3157333"/>
            <a:ext cx="4991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players play.</a:t>
            </a:r>
          </a:p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points per correct answer.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19" y="270163"/>
            <a:ext cx="10394707" cy="3193487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ish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mean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lalsh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eb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dalcel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frudwelno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4334" y="3742267"/>
            <a:ext cx="8475260" cy="1639614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 his name shall be called Wonderful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19" y="270163"/>
            <a:ext cx="10394707" cy="3193487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eavh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fyloeurs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yrmre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ettill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csharmits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4334" y="3742267"/>
            <a:ext cx="8475260" cy="1639614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Have yourself a merry little Christmas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61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583" y="394855"/>
            <a:ext cx="10394707" cy="3193487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Ryerm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ramtiscsh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Merry Christmas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96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583" y="394855"/>
            <a:ext cx="10394707" cy="3193487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dog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sebls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yeerv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noe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God bless us every one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583" y="394855"/>
            <a:ext cx="10394707" cy="3193487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eth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tignh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fo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ruo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rade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sivr’oas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tribh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It is the night of our dear savior’s birth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10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19" y="270163"/>
            <a:ext cx="10394707" cy="3193487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Dogo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liwl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wrotda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nme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4334" y="3742267"/>
            <a:ext cx="8475260" cy="1639614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Good will toward men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8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583" y="394855"/>
            <a:ext cx="10394707" cy="3193487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Pyahp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lahdiyso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Happy holidays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86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15636"/>
            <a:ext cx="10394707" cy="3193487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Nt’ow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uyo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dugie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ym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gleshi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gotnith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29301" y="3742267"/>
            <a:ext cx="7055893" cy="1639614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Won’t you guide my sleigh tonight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569" y="1740877"/>
            <a:ext cx="11465169" cy="319348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Things you </a:t>
            </a:r>
            <a:br>
              <a:rPr lang="en-US" sz="9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hang up at Christmas time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54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583" y="394855"/>
            <a:ext cx="10394707" cy="3193487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Ceepa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no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tarhe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Peace on earth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04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15637"/>
            <a:ext cx="10394707" cy="3193487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ew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hisw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uyo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remry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hamstrics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3742267"/>
            <a:ext cx="8243248" cy="1639614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 Wish you a Merry Christmas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32509"/>
            <a:ext cx="10394707" cy="3193487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shi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trahe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swa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otw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issez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oto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lalms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8108" y="3742267"/>
            <a:ext cx="7710985" cy="1639614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His heart was two sizes too small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583" y="394855"/>
            <a:ext cx="10394707" cy="3193487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Sit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hte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nessao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Tis the season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11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74072"/>
            <a:ext cx="10394707" cy="3193487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hba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guumhb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Bah humbug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74072"/>
            <a:ext cx="10394707" cy="3193487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Flurdo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het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dre-dones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ridreeer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Rudolf the Red-Nosed Reindeer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73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70164"/>
            <a:ext cx="10394707" cy="3193487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Swat het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gihnt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feebor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sictmarhs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2197" y="3742267"/>
            <a:ext cx="9048466" cy="1639614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Twas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The night Before Christmas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53291"/>
            <a:ext cx="10394707" cy="3193487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zelfi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vaadind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Feliz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navidad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237" y="374073"/>
            <a:ext cx="10394707" cy="3193487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Llo’yu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otosh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uory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yee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uto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6597" y="3742267"/>
            <a:ext cx="7383439" cy="1639614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You’ll shoot your eye out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32509"/>
            <a:ext cx="10394707" cy="3193487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slithg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tmeepl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queras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Lights at temple square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01615"/>
            <a:ext cx="10394707" cy="3193487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Christmas foods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43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21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152" y="436535"/>
            <a:ext cx="10396882" cy="1151965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Baskerville Old Face" pitchFamily="18" charset="0"/>
              </a:rPr>
              <a:t>Game 8: Stocking Stuffers</a:t>
            </a:r>
            <a:endParaRPr lang="en-US" dirty="0">
              <a:latin typeface="Baskerville Old Face" pitchFamily="18" charset="0"/>
            </a:endParaRPr>
          </a:p>
        </p:txBody>
      </p:sp>
      <p:pic>
        <p:nvPicPr>
          <p:cNvPr id="11268" name="Picture 4" descr="http://courtneyhouse.com/wp-content/uploads/2013/11/christmas-stockings-clipartthree-simple-christmas-stockings---free-clip-art-lrka3sq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4991" y="3360485"/>
            <a:ext cx="5179325" cy="287244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72152" y="1314450"/>
            <a:ext cx="105482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Teams, choose 1 Stocking Holder.</a:t>
            </a: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Timer: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minutes.</a:t>
            </a: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points per every candy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than the losing team.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86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Game 9:  Christmas Timeline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9367" y="2038350"/>
            <a:ext cx="94297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Teams, collect an envelope. Do not open until instructed.</a:t>
            </a: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Timer: 1 minute.</a:t>
            </a: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points for the team who completes their timeline first…</a:t>
            </a: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.5 points per correctly-located item.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38100"/>
            <a:ext cx="9208394" cy="115196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Baskerville Old Face" panose="02020602080505020303" pitchFamily="18" charset="0"/>
              </a:rPr>
              <a:t>The Correct Timeline Is: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096" y="978793"/>
            <a:ext cx="1098567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 a Wonderful Life – 1946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Miracle on 34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Street – 1947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Rudolph the Red-Nosed Reindeer – 1964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the Grinch Stole Christmas – 1966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Mr. Krueger’s Christmas – 1980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Christmas Story – 1983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Home Alone – 1990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Santa Claus – 1994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Elf – 2003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Polar Express - 2004</a:t>
            </a:r>
          </a:p>
        </p:txBody>
      </p:sp>
    </p:spTree>
    <p:extLst>
      <p:ext uri="{BB962C8B-B14F-4D97-AF65-F5344CB8AC3E}">
        <p14:creationId xmlns:p14="http://schemas.microsoft.com/office/powerpoint/2010/main" val="280030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31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1" y="247650"/>
            <a:ext cx="7696199" cy="16002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Game 10:  Crack the Carol code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9150" y="2000250"/>
            <a:ext cx="58293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Teams, collect your worksheet and a pencil. Do not look until instructed to do so.</a:t>
            </a: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Timer: 3 minutes.</a:t>
            </a: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points per correctly decoded clue.</a:t>
            </a:r>
          </a:p>
          <a:p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1" y="1847850"/>
            <a:ext cx="2647950" cy="484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0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0"/>
            <a:ext cx="10396882" cy="1151965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Correct Answers: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" y="1151965"/>
            <a:ext cx="11087100" cy="415498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White Christmas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Chestnuts Roasting on an Open Fire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I Want for Christmas is My Two Front Teeth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 Holy Night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Came Upon a Midnight Clear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 Come All Ye Faithful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Away in a Manger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Deck the Halls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Little Drummer Boy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Three Kings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Silent Night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God Rest Ye Merry Gentlemen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 Claus is Coming to Town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 it Snow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 Tell it on a Mountain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Rudolph the Red-Nosed Reindeer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Child is This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Joy to the World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Hark! The Herald Angels Sing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Twelve Days of Christmas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96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09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266700"/>
            <a:ext cx="10858499" cy="1151965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Game 11:  Defend Christmas!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2450" y="1484780"/>
            <a:ext cx="10477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Teams, choose 1 Builder. Builder, collect your tools. One has a star: it must go on top.</a:t>
            </a: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other players, collect your weapons.</a:t>
            </a: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team to complete their Christmas tower = 11 points.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79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569" y="1740877"/>
            <a:ext cx="11465169" cy="319348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Things you’d find in Santa’s workshop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53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7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Baskerville Old Face" pitchFamily="18" charset="0"/>
              </a:rPr>
              <a:t>Thanks for playing Christmas Game night!</a:t>
            </a:r>
            <a:endParaRPr lang="en-US" dirty="0">
              <a:latin typeface="Baskerville Old Face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Tally up your points to see who wins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529861"/>
            <a:ext cx="10394707" cy="319348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Ways to say “merry Christmas”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61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TC104033927[[fn=Main Event]]</Template>
  <TotalTime>4457</TotalTime>
  <Words>867</Words>
  <Application>Microsoft Office PowerPoint</Application>
  <PresentationFormat>Widescreen</PresentationFormat>
  <Paragraphs>167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Arial</vt:lpstr>
      <vt:lpstr>Baskerville Old Face</vt:lpstr>
      <vt:lpstr>FrankRuehl</vt:lpstr>
      <vt:lpstr>Impact</vt:lpstr>
      <vt:lpstr>Times New Roman</vt:lpstr>
      <vt:lpstr>Main Event</vt:lpstr>
      <vt:lpstr>Christmas Game Night</vt:lpstr>
      <vt:lpstr>Welcome to Christmas game night!</vt:lpstr>
      <vt:lpstr>Game 1: Christmas Categories</vt:lpstr>
      <vt:lpstr>Ghosts who visit Scrooge</vt:lpstr>
      <vt:lpstr>Types of winter clothing</vt:lpstr>
      <vt:lpstr>Things you  hang up at Christmas time</vt:lpstr>
      <vt:lpstr>Christmas foods</vt:lpstr>
      <vt:lpstr>Things you’d find in Santa’s workshop</vt:lpstr>
      <vt:lpstr>Ways to say “merry Christmas”</vt:lpstr>
      <vt:lpstr>Christmas  or Winter animals</vt:lpstr>
      <vt:lpstr>Live-action Christmas movies</vt:lpstr>
      <vt:lpstr>People from the nativity</vt:lpstr>
      <vt:lpstr>Ways to Wrap a Gift</vt:lpstr>
      <vt:lpstr>Things you  put on a gingerbread house</vt:lpstr>
      <vt:lpstr>Christmas things that  are red</vt:lpstr>
      <vt:lpstr>Parts of the  “12 days of Christmas” song</vt:lpstr>
      <vt:lpstr>songs about snow or cold weather</vt:lpstr>
      <vt:lpstr>Kinds of Christmas candy</vt:lpstr>
      <vt:lpstr>Things you tell Santa Claus</vt:lpstr>
      <vt:lpstr>Animated Christmas movies</vt:lpstr>
      <vt:lpstr>Things you  put on a Christmas tree</vt:lpstr>
      <vt:lpstr>Christmas things that are green</vt:lpstr>
      <vt:lpstr>Things  Santa Claus tells you</vt:lpstr>
      <vt:lpstr>Kinds of Christmas decorations</vt:lpstr>
      <vt:lpstr>songs about Santa Claus</vt:lpstr>
      <vt:lpstr>Names of Santa’s reindeer</vt:lpstr>
      <vt:lpstr>Winter  sports</vt:lpstr>
      <vt:lpstr>Christmas hymns</vt:lpstr>
      <vt:lpstr>PowerPoint Presentation</vt:lpstr>
      <vt:lpstr>Game 2: Snowball Blowout</vt:lpstr>
      <vt:lpstr>PowerPoint Presentation</vt:lpstr>
      <vt:lpstr>Game 3: Roll A Snowman </vt:lpstr>
      <vt:lpstr>Roll:</vt:lpstr>
      <vt:lpstr>PowerPoint Presentation</vt:lpstr>
      <vt:lpstr>Game 4: Candy Clues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 5: Deck the halls!</vt:lpstr>
      <vt:lpstr>PowerPoint Presentation</vt:lpstr>
      <vt:lpstr>Game 6: Christmas carol charades</vt:lpstr>
      <vt:lpstr>PowerPoint Presentation</vt:lpstr>
      <vt:lpstr>Game 7: Christmas Phrase UnScramble</vt:lpstr>
      <vt:lpstr>dan ish mean lalsh eb dalcel frudwelno</vt:lpstr>
      <vt:lpstr>eavh fyloeurs a yrmre ettill csharmits</vt:lpstr>
      <vt:lpstr>Ryerm ramtiscsh</vt:lpstr>
      <vt:lpstr>dog sebls su yeerv noe</vt:lpstr>
      <vt:lpstr>Ti si eth tignh fo ruo rade sivr’oas tribh</vt:lpstr>
      <vt:lpstr>Dogo liwl wrotda nme</vt:lpstr>
      <vt:lpstr>Pyahp lahdiyso</vt:lpstr>
      <vt:lpstr>Nt’ow uyo dugie ym gleshi gotnith</vt:lpstr>
      <vt:lpstr>Ceepa no tarhe</vt:lpstr>
      <vt:lpstr>ew hisw uyo a remry hamstrics</vt:lpstr>
      <vt:lpstr>shi trahe swa otw issez oto lalms</vt:lpstr>
      <vt:lpstr>Sit hte nessao</vt:lpstr>
      <vt:lpstr>hba guumhb</vt:lpstr>
      <vt:lpstr>Flurdo het dre-dones ridreeer</vt:lpstr>
      <vt:lpstr>Swat het gihnt feebor sictmarhs</vt:lpstr>
      <vt:lpstr>zelfi vaadind</vt:lpstr>
      <vt:lpstr>Llo’yu otosh uory yee uto</vt:lpstr>
      <vt:lpstr>slithg ta tmeepl queras</vt:lpstr>
      <vt:lpstr>PowerPoint Presentation</vt:lpstr>
      <vt:lpstr>Game 8: Stocking Stuffers</vt:lpstr>
      <vt:lpstr>PowerPoint Presentation</vt:lpstr>
      <vt:lpstr>Game 9:  Christmas Timeline</vt:lpstr>
      <vt:lpstr>The Correct Timeline Is:</vt:lpstr>
      <vt:lpstr>PowerPoint Presentation</vt:lpstr>
      <vt:lpstr>Game 10:  Crack the Carol code</vt:lpstr>
      <vt:lpstr>Correct Answers:</vt:lpstr>
      <vt:lpstr>PowerPoint Presentation</vt:lpstr>
      <vt:lpstr>Game 11:  Defend Christmas!</vt:lpstr>
      <vt:lpstr>PowerPoint Presentation</vt:lpstr>
      <vt:lpstr>Thanks for playing Christmas Game night!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Game Night</dc:title>
  <dc:creator>Microsoft account</dc:creator>
  <cp:lastModifiedBy>Lisa</cp:lastModifiedBy>
  <cp:revision>66</cp:revision>
  <dcterms:created xsi:type="dcterms:W3CDTF">2013-11-23T18:16:06Z</dcterms:created>
  <dcterms:modified xsi:type="dcterms:W3CDTF">2018-12-24T05:28:49Z</dcterms:modified>
</cp:coreProperties>
</file>